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7"/>
  </p:notesMasterIdLst>
  <p:handoutMasterIdLst>
    <p:handoutMasterId r:id="rId21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072" r:id="rId105"/>
    <p:sldId id="1075" r:id="rId106"/>
    <p:sldId id="1077" r:id="rId107"/>
    <p:sldId id="1078" r:id="rId108"/>
    <p:sldId id="1079" r:id="rId109"/>
    <p:sldId id="1082" r:id="rId110"/>
    <p:sldId id="1083" r:id="rId111"/>
    <p:sldId id="1084" r:id="rId112"/>
    <p:sldId id="1085" r:id="rId113"/>
    <p:sldId id="1211" r:id="rId114"/>
    <p:sldId id="1111" r:id="rId115"/>
    <p:sldId id="1112" r:id="rId116"/>
    <p:sldId id="1113" r:id="rId117"/>
    <p:sldId id="1114" r:id="rId118"/>
    <p:sldId id="1115" r:id="rId119"/>
    <p:sldId id="1116" r:id="rId120"/>
    <p:sldId id="1117" r:id="rId121"/>
    <p:sldId id="1120" r:id="rId122"/>
    <p:sldId id="1121" r:id="rId123"/>
    <p:sldId id="1124" r:id="rId124"/>
    <p:sldId id="1125" r:id="rId125"/>
    <p:sldId id="1128" r:id="rId126"/>
    <p:sldId id="1129" r:id="rId127"/>
    <p:sldId id="1132" r:id="rId128"/>
    <p:sldId id="1133" r:id="rId129"/>
    <p:sldId id="1152" r:id="rId130"/>
    <p:sldId id="1153" r:id="rId131"/>
    <p:sldId id="1212" r:id="rId132"/>
    <p:sldId id="1154" r:id="rId133"/>
    <p:sldId id="1213" r:id="rId134"/>
    <p:sldId id="1155" r:id="rId135"/>
    <p:sldId id="1157" r:id="rId136"/>
    <p:sldId id="1158" r:id="rId137"/>
    <p:sldId id="1214" r:id="rId138"/>
    <p:sldId id="1216" r:id="rId139"/>
    <p:sldId id="1217" r:id="rId140"/>
    <p:sldId id="1218" r:id="rId141"/>
    <p:sldId id="1219" r:id="rId142"/>
    <p:sldId id="1220" r:id="rId143"/>
    <p:sldId id="1221" r:id="rId144"/>
    <p:sldId id="1222" r:id="rId145"/>
    <p:sldId id="1159" r:id="rId146"/>
    <p:sldId id="1215" r:id="rId147"/>
    <p:sldId id="1178" r:id="rId148"/>
    <p:sldId id="1236" r:id="rId149"/>
    <p:sldId id="1179" r:id="rId150"/>
    <p:sldId id="1223" r:id="rId151"/>
    <p:sldId id="1224" r:id="rId152"/>
    <p:sldId id="1225" r:id="rId153"/>
    <p:sldId id="1226" r:id="rId154"/>
    <p:sldId id="1227" r:id="rId155"/>
    <p:sldId id="1228" r:id="rId156"/>
    <p:sldId id="1229" r:id="rId157"/>
    <p:sldId id="1230" r:id="rId158"/>
    <p:sldId id="1231" r:id="rId159"/>
    <p:sldId id="1232" r:id="rId160"/>
    <p:sldId id="1233" r:id="rId161"/>
    <p:sldId id="1237" r:id="rId162"/>
    <p:sldId id="1234" r:id="rId163"/>
    <p:sldId id="1235" r:id="rId164"/>
    <p:sldId id="1238" r:id="rId165"/>
    <p:sldId id="1239" r:id="rId166"/>
    <p:sldId id="1240" r:id="rId167"/>
    <p:sldId id="1241" r:id="rId168"/>
    <p:sldId id="1242" r:id="rId169"/>
    <p:sldId id="1244" r:id="rId170"/>
    <p:sldId id="1243" r:id="rId171"/>
    <p:sldId id="1245" r:id="rId172"/>
    <p:sldId id="1246" r:id="rId173"/>
    <p:sldId id="1247" r:id="rId174"/>
    <p:sldId id="1248" r:id="rId175"/>
    <p:sldId id="1249" r:id="rId176"/>
    <p:sldId id="1250" r:id="rId177"/>
    <p:sldId id="1251" r:id="rId178"/>
    <p:sldId id="1252" r:id="rId179"/>
    <p:sldId id="1253" r:id="rId180"/>
    <p:sldId id="1254" r:id="rId181"/>
    <p:sldId id="1255" r:id="rId182"/>
    <p:sldId id="1256" r:id="rId183"/>
    <p:sldId id="1257" r:id="rId184"/>
    <p:sldId id="1258" r:id="rId185"/>
    <p:sldId id="1259" r:id="rId186"/>
    <p:sldId id="1260" r:id="rId187"/>
    <p:sldId id="1261" r:id="rId188"/>
    <p:sldId id="1262" r:id="rId189"/>
    <p:sldId id="1263" r:id="rId190"/>
    <p:sldId id="1264" r:id="rId191"/>
    <p:sldId id="1265" r:id="rId192"/>
    <p:sldId id="1266" r:id="rId193"/>
    <p:sldId id="1267" r:id="rId194"/>
    <p:sldId id="1268" r:id="rId195"/>
    <p:sldId id="1269" r:id="rId196"/>
    <p:sldId id="1270" r:id="rId197"/>
    <p:sldId id="1271" r:id="rId198"/>
    <p:sldId id="1272" r:id="rId199"/>
    <p:sldId id="1273" r:id="rId200"/>
    <p:sldId id="1274" r:id="rId201"/>
    <p:sldId id="1275" r:id="rId202"/>
    <p:sldId id="1276" r:id="rId203"/>
    <p:sldId id="1277" r:id="rId204"/>
    <p:sldId id="1278" r:id="rId205"/>
    <p:sldId id="1279" r:id="rId206"/>
    <p:sldId id="1280" r:id="rId207"/>
    <p:sldId id="1281" r:id="rId208"/>
    <p:sldId id="1282" r:id="rId209"/>
    <p:sldId id="1283" r:id="rId210"/>
    <p:sldId id="805" r:id="rId211"/>
    <p:sldId id="288" r:id="rId212"/>
    <p:sldId id="267" r:id="rId213"/>
    <p:sldId id="806" r:id="rId214"/>
    <p:sldId id="279" r:id="rId215"/>
    <p:sldId id="266" r:id="rId216"/>
  </p:sldIdLst>
  <p:sldSz cx="12192000" cy="6858000"/>
  <p:notesSz cx="6858000" cy="9144000"/>
  <p:embeddedFontLst>
    <p:embeddedFont>
      <p:font typeface="Roboto" panose="02000000000000000000" pitchFamily="2" charset="0"/>
      <p:regular r:id="rId219"/>
      <p:bold r:id="rId220"/>
      <p:italic r:id="rId221"/>
      <p:boldItalic r:id="rId222"/>
    </p:embeddedFont>
    <p:embeddedFont>
      <p:font typeface="Roboto Light" panose="02000000000000000000" pitchFamily="2" charset="0"/>
      <p:regular r:id="rId223"/>
      <p:italic r:id="rId224"/>
    </p:embeddedFont>
    <p:embeddedFont>
      <p:font typeface="Roboto Slab" pitchFamily="2" charset="0"/>
      <p:regular r:id="rId225"/>
      <p:bold r:id="rId226"/>
      <p:italic r:id="rId227"/>
      <p:boldItalic r:id="rId228"/>
    </p:embeddedFont>
    <p:embeddedFont>
      <p:font typeface="Roboto Thin" panose="02000000000000000000" pitchFamily="2" charset="0"/>
      <p:regular r:id="rId229"/>
      <p:italic r:id="rId23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7660" autoAdjust="0"/>
  </p:normalViewPr>
  <p:slideViewPr>
    <p:cSldViewPr snapToObjects="1">
      <p:cViewPr>
        <p:scale>
          <a:sx n="130" d="100"/>
          <a:sy n="130" d="100"/>
        </p:scale>
        <p:origin x="150" y="-59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8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9.fntdata"/><Relationship Id="rId201" Type="http://schemas.openxmlformats.org/officeDocument/2006/relationships/slide" Target="slides/slide184.xml"/><Relationship Id="rId222" Type="http://schemas.openxmlformats.org/officeDocument/2006/relationships/font" Target="fonts/font4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viewProps" Target="view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5.fntdata"/><Relationship Id="rId228" Type="http://schemas.openxmlformats.org/officeDocument/2006/relationships/font" Target="fonts/font10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handoutMaster" Target="handoutMasters/handoutMaster1.xml"/><Relationship Id="rId234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11.fntdata"/><Relationship Id="rId19" Type="http://schemas.openxmlformats.org/officeDocument/2006/relationships/slide" Target="slides/slide2.xml"/><Relationship Id="rId224" Type="http://schemas.openxmlformats.org/officeDocument/2006/relationships/font" Target="fonts/font6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12.fntdata"/><Relationship Id="rId235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6" Type="http://schemas.openxmlformats.org/officeDocument/2006/relationships/slide" Target="slides/slide9.xml"/><Relationship Id="rId231" Type="http://schemas.openxmlformats.org/officeDocument/2006/relationships/commentAuthors" Target="commentAuthor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3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presProps" Target="pres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0.png"/><Relationship Id="rId4" Type="http://schemas.openxmlformats.org/officeDocument/2006/relationships/hyperlink" Target="https://e-profesor.comarch.pl/zadania/course/view.php?id=255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4.jpg"/><Relationship Id="rId4" Type="http://schemas.openxmlformats.org/officeDocument/2006/relationships/hyperlink" Target="mailto:mail.szkolenia@comarch.pl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13571</TotalTime>
  <Words>6684</Words>
  <Application>Microsoft Office PowerPoint</Application>
  <PresentationFormat>Panoramiczny</PresentationFormat>
  <Paragraphs>903</Paragraphs>
  <Slides>199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199</vt:i4>
      </vt:variant>
    </vt:vector>
  </HeadingPairs>
  <TitlesOfParts>
    <vt:vector size="223" baseType="lpstr">
      <vt:lpstr>Söhne</vt:lpstr>
      <vt:lpstr>Roboto Light</vt:lpstr>
      <vt:lpstr>Roboto</vt:lpstr>
      <vt:lpstr>Wingdings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135</cp:revision>
  <dcterms:created xsi:type="dcterms:W3CDTF">2023-01-16T07:56:28Z</dcterms:created>
  <dcterms:modified xsi:type="dcterms:W3CDTF">2024-09-26T09:57:08Z</dcterms:modified>
</cp:coreProperties>
</file>